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4" r:id="rId1"/>
  </p:sldMasterIdLst>
  <p:notesMasterIdLst>
    <p:notesMasterId r:id="rId4"/>
  </p:notesMasterIdLst>
  <p:sldIdLst>
    <p:sldId id="256" r:id="rId2"/>
    <p:sldId id="260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노아름" initials="노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73" autoAdjust="0"/>
  </p:normalViewPr>
  <p:slideViewPr>
    <p:cSldViewPr>
      <p:cViewPr varScale="1">
        <p:scale>
          <a:sx n="129" d="100"/>
          <a:sy n="129" d="100"/>
        </p:scale>
        <p:origin x="723" y="82"/>
      </p:cViewPr>
      <p:guideLst>
        <p:guide orient="horz" pos="215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2" d="100"/>
          <a:sy n="102" d="100"/>
        </p:scale>
        <p:origin x="2688" y="72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9626FBD8-A1F9-4F7B-8635-04F3C3479BAF}" type="datetime1">
              <a:rPr lang="ko-KR" altLang="en-US"/>
              <a:pPr lvl="0">
                <a:defRPr/>
              </a:pPr>
              <a:t>2022-12-12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89745002-F5FC-4637-8194-BAD54B6EA4F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90658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89745002-F5FC-4637-8194-BAD54B6EA4F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C016-9B7E-43E0-B2EC-57AE9D4C98D7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0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CB71E-F483-4AE2-8F40-142FA7249BCD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559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0C61-1B53-4B8F-A452-A7A451254589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180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20080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DC92C-DE70-4567-BB01-D0939DA7B534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9DDB05E3-EF6B-45EA-8129-68FFCBCEF875}"/>
              </a:ext>
            </a:extLst>
          </p:cNvPr>
          <p:cNvGrpSpPr/>
          <p:nvPr userDrawn="1"/>
        </p:nvGrpSpPr>
        <p:grpSpPr>
          <a:xfrm>
            <a:off x="446105" y="188640"/>
            <a:ext cx="8230351" cy="542606"/>
            <a:chOff x="446105" y="188640"/>
            <a:chExt cx="8230351" cy="542606"/>
          </a:xfrm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88902FBE-C4F2-4F43-A20F-3B63CF03DD0F}"/>
                </a:ext>
              </a:extLst>
            </p:cNvPr>
            <p:cNvSpPr/>
            <p:nvPr/>
          </p:nvSpPr>
          <p:spPr>
            <a:xfrm>
              <a:off x="446105" y="188640"/>
              <a:ext cx="1171997" cy="542606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FE752D6E-F763-456B-B4D9-9DD3AFEA791A}"/>
                </a:ext>
              </a:extLst>
            </p:cNvPr>
            <p:cNvSpPr/>
            <p:nvPr userDrawn="1"/>
          </p:nvSpPr>
          <p:spPr>
            <a:xfrm>
              <a:off x="1618102" y="548681"/>
              <a:ext cx="3486125" cy="182565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900" dirty="0">
                  <a:solidFill>
                    <a:schemeClr val="tx1"/>
                  </a:solidFill>
                </a:rPr>
                <a:t>문서번호</a:t>
              </a: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605A1477-3F46-4817-A458-C7AF7499A894}"/>
                </a:ext>
              </a:extLst>
            </p:cNvPr>
            <p:cNvSpPr/>
            <p:nvPr/>
          </p:nvSpPr>
          <p:spPr>
            <a:xfrm>
              <a:off x="5104229" y="548682"/>
              <a:ext cx="3572227" cy="182564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900" dirty="0">
                  <a:solidFill>
                    <a:schemeClr val="tx1"/>
                  </a:solidFill>
                </a:rPr>
                <a:t>작성자</a:t>
              </a:r>
              <a:r>
                <a:rPr lang="en-US" altLang="ko-KR" sz="900" dirty="0">
                  <a:solidFill>
                    <a:schemeClr val="tx1"/>
                  </a:solidFill>
                </a:rPr>
                <a:t> : </a:t>
              </a:r>
              <a:endParaRPr lang="ko-KR" alt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D8DAB884-E753-4F0E-9B80-2F5229B1B3C2}"/>
                </a:ext>
              </a:extLst>
            </p:cNvPr>
            <p:cNvSpPr/>
            <p:nvPr/>
          </p:nvSpPr>
          <p:spPr>
            <a:xfrm>
              <a:off x="1618102" y="188641"/>
              <a:ext cx="3486125" cy="360040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b="1" dirty="0">
                  <a:solidFill>
                    <a:schemeClr val="tx1"/>
                  </a:solidFill>
                </a:rPr>
                <a:t>화면설계서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7E6DC24B-1D87-4F20-ADE8-7FA0FC27C267}"/>
                </a:ext>
              </a:extLst>
            </p:cNvPr>
            <p:cNvSpPr/>
            <p:nvPr/>
          </p:nvSpPr>
          <p:spPr>
            <a:xfrm>
              <a:off x="5103073" y="188640"/>
              <a:ext cx="3573383" cy="360041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ko-KR" altLang="en-US" sz="900" b="1" dirty="0">
                <a:solidFill>
                  <a:schemeClr val="tx1"/>
                </a:solidFill>
              </a:endParaRPr>
            </a:p>
          </p:txBody>
        </p:sp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2F4DBCE3-F89F-47B4-88D2-DEA84DBBAC0E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29730" y="301108"/>
              <a:ext cx="634365" cy="342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6555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39143-4CD8-4D7F-9A3E-346743482B75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666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0A7AC-5B53-4FEF-B46A-E6B4DB6C71F4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657EFF7A-3101-4AD0-94F9-24F2BCD71CBF}"/>
              </a:ext>
            </a:extLst>
          </p:cNvPr>
          <p:cNvGrpSpPr/>
          <p:nvPr userDrawn="1"/>
        </p:nvGrpSpPr>
        <p:grpSpPr>
          <a:xfrm>
            <a:off x="446105" y="188640"/>
            <a:ext cx="8230351" cy="542606"/>
            <a:chOff x="446105" y="188640"/>
            <a:chExt cx="8230351" cy="542606"/>
          </a:xfrm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EE2667AA-062B-4882-829D-92EDE5D4661A}"/>
                </a:ext>
              </a:extLst>
            </p:cNvPr>
            <p:cNvSpPr/>
            <p:nvPr/>
          </p:nvSpPr>
          <p:spPr>
            <a:xfrm>
              <a:off x="446105" y="188640"/>
              <a:ext cx="1171997" cy="542606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4CB35D70-7B6C-4F56-BC64-3590ADCB4A9B}"/>
                </a:ext>
              </a:extLst>
            </p:cNvPr>
            <p:cNvSpPr/>
            <p:nvPr/>
          </p:nvSpPr>
          <p:spPr>
            <a:xfrm>
              <a:off x="1618102" y="548681"/>
              <a:ext cx="3486125" cy="182565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900" dirty="0">
                  <a:solidFill>
                    <a:schemeClr val="tx1"/>
                  </a:solidFill>
                </a:rPr>
                <a:t>문서번호 </a:t>
              </a:r>
              <a:r>
                <a:rPr lang="en-US" altLang="ko-KR" sz="900" dirty="0">
                  <a:solidFill>
                    <a:schemeClr val="tx1"/>
                  </a:solidFill>
                </a:rPr>
                <a:t>HV-DB-05</a:t>
              </a:r>
              <a:endParaRPr lang="ko-KR" alt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8A30D20E-62CC-4667-B2B6-03B2C01640FC}"/>
                </a:ext>
              </a:extLst>
            </p:cNvPr>
            <p:cNvSpPr/>
            <p:nvPr/>
          </p:nvSpPr>
          <p:spPr>
            <a:xfrm>
              <a:off x="5104229" y="548682"/>
              <a:ext cx="3572227" cy="182564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900" dirty="0">
                  <a:solidFill>
                    <a:schemeClr val="tx1"/>
                  </a:solidFill>
                </a:rPr>
                <a:t>작성자</a:t>
              </a:r>
              <a:r>
                <a:rPr lang="en-US" altLang="ko-KR" sz="900" dirty="0">
                  <a:solidFill>
                    <a:schemeClr val="tx1"/>
                  </a:solidFill>
                </a:rPr>
                <a:t> : </a:t>
              </a:r>
              <a:endParaRPr lang="ko-KR" alt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FEAA5649-B555-481A-BC84-F45A038AC49F}"/>
                </a:ext>
              </a:extLst>
            </p:cNvPr>
            <p:cNvSpPr/>
            <p:nvPr/>
          </p:nvSpPr>
          <p:spPr>
            <a:xfrm>
              <a:off x="1618102" y="188641"/>
              <a:ext cx="3486125" cy="360040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b="1" dirty="0">
                  <a:solidFill>
                    <a:schemeClr val="tx1"/>
                  </a:solidFill>
                </a:rPr>
                <a:t>화면설계서 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(2D CAD </a:t>
              </a:r>
              <a:r>
                <a:rPr lang="ko-KR" altLang="en-US" sz="1200" b="1" dirty="0">
                  <a:solidFill>
                    <a:schemeClr val="tx1"/>
                  </a:solidFill>
                </a:rPr>
                <a:t>에디터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0400A22B-11E6-44F7-AE95-559309D26D45}"/>
                </a:ext>
              </a:extLst>
            </p:cNvPr>
            <p:cNvSpPr/>
            <p:nvPr/>
          </p:nvSpPr>
          <p:spPr>
            <a:xfrm>
              <a:off x="5103073" y="188640"/>
              <a:ext cx="3573383" cy="360041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900" dirty="0">
                  <a:solidFill>
                    <a:schemeClr val="tx1"/>
                  </a:solidFill>
                </a:rPr>
                <a:t>웹 기반 가시화 응용프로그램을 위한 범용 라이브러리 개발</a:t>
              </a:r>
              <a:endParaRPr lang="ko-KR" altLang="en-US" sz="900" b="1" dirty="0">
                <a:solidFill>
                  <a:schemeClr val="tx1"/>
                </a:solidFill>
              </a:endParaRPr>
            </a:p>
          </p:txBody>
        </p:sp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00E6781E-F8CE-4D41-A79C-C6F2DD6128A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29730" y="301108"/>
              <a:ext cx="634365" cy="342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844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DF4B-1E68-4A5D-AE3F-3DF3506268F8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25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782960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670B8-E28B-4C1E-BA97-0F4D1D5A081A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63F9862B-AA6D-4EC0-B399-8AFDA7C466B6}"/>
              </a:ext>
            </a:extLst>
          </p:cNvPr>
          <p:cNvGrpSpPr/>
          <p:nvPr userDrawn="1"/>
        </p:nvGrpSpPr>
        <p:grpSpPr>
          <a:xfrm>
            <a:off x="446105" y="188640"/>
            <a:ext cx="8230351" cy="542606"/>
            <a:chOff x="446105" y="188640"/>
            <a:chExt cx="8230351" cy="542606"/>
          </a:xfrm>
        </p:grpSpPr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B2AE270C-E009-453B-843C-D2414066F55B}"/>
                </a:ext>
              </a:extLst>
            </p:cNvPr>
            <p:cNvSpPr/>
            <p:nvPr/>
          </p:nvSpPr>
          <p:spPr>
            <a:xfrm>
              <a:off x="446105" y="188640"/>
              <a:ext cx="1171997" cy="542606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63D24735-8208-4971-A566-C9F7575A12AF}"/>
                </a:ext>
              </a:extLst>
            </p:cNvPr>
            <p:cNvSpPr/>
            <p:nvPr/>
          </p:nvSpPr>
          <p:spPr>
            <a:xfrm>
              <a:off x="1618102" y="548681"/>
              <a:ext cx="3486125" cy="182565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900" dirty="0">
                  <a:solidFill>
                    <a:schemeClr val="tx1"/>
                  </a:solidFill>
                </a:rPr>
                <a:t>문서번호 </a:t>
              </a:r>
              <a:r>
                <a:rPr lang="en-US" altLang="ko-KR" sz="900" dirty="0">
                  <a:solidFill>
                    <a:schemeClr val="tx1"/>
                  </a:solidFill>
                </a:rPr>
                <a:t>HV-DB-05</a:t>
              </a:r>
              <a:endParaRPr lang="ko-KR" alt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43ACFB4C-4EC1-4A34-99CE-FDE1D2B01CCC}"/>
                </a:ext>
              </a:extLst>
            </p:cNvPr>
            <p:cNvSpPr/>
            <p:nvPr/>
          </p:nvSpPr>
          <p:spPr>
            <a:xfrm>
              <a:off x="5104229" y="548682"/>
              <a:ext cx="3572227" cy="182564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900" dirty="0">
                  <a:solidFill>
                    <a:schemeClr val="tx1"/>
                  </a:solidFill>
                </a:rPr>
                <a:t>작성자</a:t>
              </a:r>
              <a:r>
                <a:rPr lang="en-US" altLang="ko-KR" sz="900" dirty="0">
                  <a:solidFill>
                    <a:schemeClr val="tx1"/>
                  </a:solidFill>
                </a:rPr>
                <a:t> : </a:t>
              </a:r>
              <a:endParaRPr lang="ko-KR" alt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91E210CB-B701-4FAA-B04A-7000234116E7}"/>
                </a:ext>
              </a:extLst>
            </p:cNvPr>
            <p:cNvSpPr/>
            <p:nvPr/>
          </p:nvSpPr>
          <p:spPr>
            <a:xfrm>
              <a:off x="1618102" y="188641"/>
              <a:ext cx="3486125" cy="360040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b="1" dirty="0">
                  <a:solidFill>
                    <a:schemeClr val="tx1"/>
                  </a:solidFill>
                </a:rPr>
                <a:t>화면설계서 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(2D CAD </a:t>
              </a:r>
              <a:r>
                <a:rPr lang="ko-KR" altLang="en-US" sz="1200" b="1" dirty="0">
                  <a:solidFill>
                    <a:schemeClr val="tx1"/>
                  </a:solidFill>
                </a:rPr>
                <a:t>에디터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061E91EF-7DDD-4B3D-8E9C-F3C9C6154011}"/>
                </a:ext>
              </a:extLst>
            </p:cNvPr>
            <p:cNvSpPr/>
            <p:nvPr/>
          </p:nvSpPr>
          <p:spPr>
            <a:xfrm>
              <a:off x="5103073" y="188640"/>
              <a:ext cx="3573383" cy="360041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ko-KR" altLang="en-US" sz="900" dirty="0">
                  <a:solidFill>
                    <a:schemeClr val="tx1"/>
                  </a:solidFill>
                </a:rPr>
                <a:t>웹 기반 가시화 응용프로그램을 위한 범용 라이브러리 개발</a:t>
              </a:r>
              <a:endParaRPr lang="ko-KR" altLang="en-US" sz="900" b="1" dirty="0">
                <a:solidFill>
                  <a:schemeClr val="tx1"/>
                </a:solidFill>
              </a:endParaRPr>
            </a:p>
          </p:txBody>
        </p:sp>
        <p:pic>
          <p:nvPicPr>
            <p:cNvPr id="18" name="그림 17">
              <a:extLst>
                <a:ext uri="{FF2B5EF4-FFF2-40B4-BE49-F238E27FC236}">
                  <a16:creationId xmlns:a16="http://schemas.microsoft.com/office/drawing/2014/main" id="{6260D6CA-6F9C-4420-B6EB-46881A99C995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29730" y="301108"/>
              <a:ext cx="634365" cy="342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29225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6B249-6924-4B2F-A542-DE944664B39B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3518520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17405449-EC33-4133-B676-3EAC6C9950F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C30298AD-5838-48B9-88CA-D35A447C022C}"/>
              </a:ext>
            </a:extLst>
          </p:cNvPr>
          <p:cNvGrpSpPr/>
          <p:nvPr userDrawn="1"/>
        </p:nvGrpSpPr>
        <p:grpSpPr>
          <a:xfrm>
            <a:off x="469958" y="260648"/>
            <a:ext cx="8230351" cy="542606"/>
            <a:chOff x="446105" y="188640"/>
            <a:chExt cx="8230351" cy="542606"/>
          </a:xfrm>
        </p:grpSpPr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8F6A469B-4C91-46AA-B686-6B9DD61CA73A}"/>
                </a:ext>
              </a:extLst>
            </p:cNvPr>
            <p:cNvSpPr/>
            <p:nvPr/>
          </p:nvSpPr>
          <p:spPr>
            <a:xfrm>
              <a:off x="446105" y="188640"/>
              <a:ext cx="1171997" cy="542606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7FF3499C-CD79-4CF4-B869-674F46ED692D}"/>
                </a:ext>
              </a:extLst>
            </p:cNvPr>
            <p:cNvSpPr/>
            <p:nvPr/>
          </p:nvSpPr>
          <p:spPr>
            <a:xfrm>
              <a:off x="1618102" y="548681"/>
              <a:ext cx="3486125" cy="182565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900" dirty="0">
                  <a:solidFill>
                    <a:schemeClr val="tx1"/>
                  </a:solidFill>
                </a:rPr>
                <a:t>문서번호</a:t>
              </a:r>
            </a:p>
          </p:txBody>
        </p:sp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401DDBE0-E893-4541-A617-83D52536BBF3}"/>
                </a:ext>
              </a:extLst>
            </p:cNvPr>
            <p:cNvSpPr/>
            <p:nvPr/>
          </p:nvSpPr>
          <p:spPr>
            <a:xfrm>
              <a:off x="5104229" y="548682"/>
              <a:ext cx="3572227" cy="182564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ko-KR" altLang="en-US" sz="900" dirty="0">
                  <a:solidFill>
                    <a:schemeClr val="tx1"/>
                  </a:solidFill>
                </a:rPr>
                <a:t>작성자</a:t>
              </a:r>
              <a:r>
                <a:rPr lang="en-US" altLang="ko-KR" sz="900" dirty="0">
                  <a:solidFill>
                    <a:schemeClr val="tx1"/>
                  </a:solidFill>
                </a:rPr>
                <a:t>:</a:t>
              </a:r>
              <a:endParaRPr lang="ko-KR" altLang="en-US" sz="900" dirty="0">
                <a:solidFill>
                  <a:schemeClr val="tx1"/>
                </a:solidFill>
              </a:endParaRPr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5A0ECB16-3E22-47C9-BC94-CAC6ADFD2100}"/>
                </a:ext>
              </a:extLst>
            </p:cNvPr>
            <p:cNvSpPr/>
            <p:nvPr/>
          </p:nvSpPr>
          <p:spPr>
            <a:xfrm>
              <a:off x="1618102" y="188641"/>
              <a:ext cx="3486125" cy="360040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b="1" dirty="0">
                  <a:solidFill>
                    <a:schemeClr val="tx1"/>
                  </a:solidFill>
                </a:rPr>
                <a:t>화면설계서 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(</a:t>
              </a:r>
              <a:r>
                <a:rPr lang="ko-KR" altLang="en-US" sz="1200" b="1" dirty="0">
                  <a:solidFill>
                    <a:schemeClr val="tx1"/>
                  </a:solidFill>
                </a:rPr>
                <a:t>실험 컨텐츠</a:t>
              </a:r>
              <a:r>
                <a:rPr lang="en-US" altLang="ko-KR" sz="1200" b="1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B9FA46F4-7D99-4033-9F12-F0E87B6024C0}"/>
                </a:ext>
              </a:extLst>
            </p:cNvPr>
            <p:cNvSpPr/>
            <p:nvPr/>
          </p:nvSpPr>
          <p:spPr>
            <a:xfrm>
              <a:off x="5103073" y="188640"/>
              <a:ext cx="3573383" cy="360041"/>
            </a:xfrm>
            <a:prstGeom prst="rect">
              <a:avLst/>
            </a:prstGeom>
            <a:solidFill>
              <a:schemeClr val="bg1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ko-KR" altLang="en-US" sz="900" b="1" dirty="0" err="1">
                  <a:solidFill>
                    <a:schemeClr val="tx1"/>
                  </a:solidFill>
                </a:rPr>
                <a:t>실험명</a:t>
              </a:r>
              <a:r>
                <a:rPr lang="en-US" altLang="ko-KR" sz="900" b="1" dirty="0">
                  <a:solidFill>
                    <a:schemeClr val="tx1"/>
                  </a:solidFill>
                </a:rPr>
                <a:t>:  </a:t>
              </a:r>
              <a:endParaRPr lang="ko-KR" altLang="en-US" sz="900" b="1" dirty="0">
                <a:solidFill>
                  <a:schemeClr val="tx1"/>
                </a:solidFill>
              </a:endParaRPr>
            </a:p>
          </p:txBody>
        </p:sp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05202654-8FB2-47BD-A319-D7DD226EDEA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729730" y="301108"/>
              <a:ext cx="634365" cy="342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881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C83BB-5F51-467D-9105-83D07AFDED56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603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2E036-8FAA-4417-8774-68A4AF6F9518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5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D4F84-E5AD-4BB5-858F-6FDC9FE39302}" type="datetime1">
              <a:rPr lang="ko-KR" altLang="en-US" smtClean="0"/>
              <a:t>2022-12-12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05449-EC33-4133-B676-3EAC6C995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559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3568" y="1052736"/>
            <a:ext cx="7772400" cy="259228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신청자</a:t>
            </a:r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</a:t>
            </a:r>
          </a:p>
          <a:p>
            <a:pPr algn="l"/>
            <a:r>
              <a:rPr lang="ko-KR" altLang="en-US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콘텐츠명 </a:t>
            </a:r>
            <a: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</a:p>
          <a:p>
            <a:pPr algn="l"/>
            <a:br>
              <a:rPr lang="en-US" altLang="ko-KR" sz="1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altLang="ko-KR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altLang="ko-KR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en-US" altLang="ko-KR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en-US" altLang="ko-KR" sz="1600" dirty="0"/>
          </a:p>
          <a:p>
            <a:r>
              <a:rPr lang="ko-KR" altLang="en-US" sz="3600" b="1" dirty="0"/>
              <a:t>화면설계서</a:t>
            </a:r>
            <a:endParaRPr lang="en-US" altLang="ko-KR" sz="3600" b="1" dirty="0"/>
          </a:p>
          <a:p>
            <a:endParaRPr lang="en-US" altLang="ko-KR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부제목 2"/>
          <p:cNvSpPr txBox="1">
            <a:spLocks/>
          </p:cNvSpPr>
          <p:nvPr/>
        </p:nvSpPr>
        <p:spPr>
          <a:xfrm>
            <a:off x="1371600" y="4750296"/>
            <a:ext cx="6400800" cy="76693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altLang="ko-KR" sz="1600" dirty="0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D49D5-23C9-42B6-8A99-8D8836259684}" type="slidenum">
              <a:rPr lang="ko-KR" altLang="en-US" smtClean="0"/>
              <a:t>0</a:t>
            </a:fld>
            <a:endParaRPr lang="ko-KR" altLang="en-US"/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0355FEB5-0C3C-42C9-A3EE-0296F6852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998394"/>
              </p:ext>
            </p:extLst>
          </p:nvPr>
        </p:nvGraphicFramePr>
        <p:xfrm>
          <a:off x="755576" y="560004"/>
          <a:ext cx="6080252" cy="370078"/>
        </p:xfrm>
        <a:graphic>
          <a:graphicData uri="http://schemas.openxmlformats.org/drawingml/2006/table">
            <a:tbl>
              <a:tblPr/>
              <a:tblGrid>
                <a:gridCol w="721995">
                  <a:extLst>
                    <a:ext uri="{9D8B030D-6E8A-4147-A177-3AD203B41FA5}">
                      <a16:colId xmlns:a16="http://schemas.microsoft.com/office/drawing/2014/main" val="401057297"/>
                    </a:ext>
                  </a:extLst>
                </a:gridCol>
                <a:gridCol w="71755">
                  <a:extLst>
                    <a:ext uri="{9D8B030D-6E8A-4147-A177-3AD203B41FA5}">
                      <a16:colId xmlns:a16="http://schemas.microsoft.com/office/drawing/2014/main" val="1969507574"/>
                    </a:ext>
                  </a:extLst>
                </a:gridCol>
                <a:gridCol w="5286502">
                  <a:extLst>
                    <a:ext uri="{9D8B030D-6E8A-4147-A177-3AD203B41FA5}">
                      <a16:colId xmlns:a16="http://schemas.microsoft.com/office/drawing/2014/main" val="451293050"/>
                    </a:ext>
                  </a:extLst>
                </a:gridCol>
              </a:tblGrid>
              <a:tr h="359537">
                <a:tc>
                  <a:txBody>
                    <a:bodyPr/>
                    <a:lstStyle/>
                    <a:p>
                      <a:pPr marL="295910" marR="0" indent="-29591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>
                          <a:solidFill>
                            <a:srgbClr val="FFFFFF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양식</a:t>
                      </a:r>
                      <a:r>
                        <a:rPr lang="en-US" altLang="ko-KR" sz="1600" kern="0" spc="0">
                          <a:solidFill>
                            <a:srgbClr val="FFFFFF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2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2D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5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13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콘텐츠 화면설계서 </a:t>
                      </a:r>
                      <a:r>
                        <a:rPr lang="en-US" altLang="ko-KR" sz="1600" kern="0" spc="-13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(30</a:t>
                      </a:r>
                      <a:r>
                        <a:rPr lang="ko-KR" altLang="en-US" sz="1600" kern="0" spc="-13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매 이상 실험 설계 과정 구성</a:t>
                      </a:r>
                      <a:r>
                        <a:rPr lang="en-US" altLang="ko-KR" sz="1600" kern="0" spc="-13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)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1B17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410107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4D53C9E5-B2D1-4F43-9C81-93301FAC1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40" y="5601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7980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67544" y="1684240"/>
            <a:ext cx="5616624" cy="44644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graphicFrame>
        <p:nvGraphicFramePr>
          <p:cNvPr id="30" name="Group 6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311325"/>
              </p:ext>
            </p:extLst>
          </p:nvPr>
        </p:nvGraphicFramePr>
        <p:xfrm>
          <a:off x="6156715" y="925604"/>
          <a:ext cx="2631416" cy="5239700"/>
        </p:xfrm>
        <a:graphic>
          <a:graphicData uri="http://schemas.openxmlformats.org/drawingml/2006/table">
            <a:tbl>
              <a:tblPr/>
              <a:tblGrid>
                <a:gridCol w="293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8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024">
                <a:tc gridSpan="2"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ko-KR" altLang="en-US" sz="1200" b="1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설  명</a:t>
                      </a:r>
                      <a:endParaRPr kumimoji="1" lang="en-US" altLang="ko-KR" sz="1200" b="1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304"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en-US" altLang="ko-KR" sz="12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endParaRPr kumimoji="1" lang="en-US" altLang="ko-KR" sz="1200" b="0" i="0" u="none" strike="noStrike" cap="none" normalizeH="0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just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1" lang="ko-KR" altLang="en-US" sz="1200" b="0" i="0" u="none" strike="noStrike" kern="1200" cap="none" normalizeH="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158"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en-US" altLang="ko-KR" sz="12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  <a:endParaRPr kumimoji="1" lang="en-US" altLang="ko-KR" sz="1200" b="0" i="0" u="none" strike="noStrike" cap="none" normalizeH="0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just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1" lang="ko-KR" altLang="en-US" sz="1200" b="0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168"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en-US" altLang="ko-KR" sz="12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  <a:endParaRPr kumimoji="1" lang="en-US" altLang="ko-KR" sz="1200" b="0" i="0" u="none" strike="noStrike" cap="none" normalizeH="0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just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1" lang="ko-KR" altLang="en-US" sz="1200" b="0" i="0" u="none" strike="noStrike" kern="1200" cap="none" normalizeH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7278"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endParaRPr kumimoji="1" lang="en-US" altLang="ko-KR" sz="12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just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1" lang="ko-KR" altLang="en-US" sz="1200" b="0" i="0" u="none" strike="noStrike" cap="none" normalizeH="0" baseline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4024">
                <a:tc gridSpan="2"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ko-KR" altLang="en-US" sz="1200" b="1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기  타</a:t>
                      </a:r>
                      <a:endParaRPr kumimoji="1" lang="ko-KR" altLang="en-US" sz="1200" b="1" i="0" u="none" strike="noStrike" cap="none" normalizeH="0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5320"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en-US" altLang="ko-KR" sz="1200" b="0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endParaRPr kumimoji="1" lang="en-US" altLang="ko-KR" sz="1200" b="0" i="0" u="none" strike="noStrike" cap="none" normalizeH="0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1" lang="en-US" altLang="ko-KR" sz="1200" b="1" i="0" u="none" strike="noStrike" cap="none" normalizeH="0" baseline="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2" name="표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404709"/>
              </p:ext>
            </p:extLst>
          </p:nvPr>
        </p:nvGraphicFramePr>
        <p:xfrm>
          <a:off x="467544" y="925604"/>
          <a:ext cx="5616624" cy="576064"/>
        </p:xfrm>
        <a:graphic>
          <a:graphicData uri="http://schemas.openxmlformats.org/drawingml/2006/table">
            <a:tbl>
              <a:tblPr/>
              <a:tblGrid>
                <a:gridCol w="625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9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1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4715">
                <a:tc gridSpan="2"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ko-KR" altLang="en-US" sz="800" b="1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화면명</a:t>
                      </a:r>
                    </a:p>
                  </a:txBody>
                  <a:tcPr marL="3600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kumimoji="1" lang="ko-KR" altLang="en-US" sz="800" b="1" i="0" u="none" strike="noStrike" cap="none" normalizeH="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기본 화면</a:t>
                      </a:r>
                      <a:endParaRPr kumimoji="1" lang="ko-KR" altLang="en-US" sz="800" b="1" i="0" u="none" strike="noStrike" cap="none" normalizeH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349">
                <a:tc gridSpan="2"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ctr" defTabSz="793750" rtl="0" eaLnBrk="1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0000"/>
                        <a:buFont typeface="Wingdings"/>
                        <a:buNone/>
                        <a:defRPr/>
                      </a:pPr>
                      <a:r>
                        <a:rPr kumimoji="1" lang="ko-KR" altLang="en-US" sz="800" b="1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화면</a:t>
                      </a:r>
                      <a:r>
                        <a:rPr kumimoji="1" lang="en-US" altLang="ko-KR" sz="800" b="1" i="0" u="none" strike="noStrike" cap="none" normalizeH="0" baseline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ID</a:t>
                      </a:r>
                      <a:endParaRPr kumimoji="1" lang="en-US" altLang="ko-KR" sz="800" b="1" i="0" u="none" strike="noStrike" cap="none" normalizeH="0" baseline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defRPr/>
                      </a:pPr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793750" eaLnBrk="0" hangingPunct="0">
                        <a:spcBef>
                          <a:spcPct val="20000"/>
                        </a:spcBef>
                        <a:defRPr kumimoji="1" sz="1100" b="1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1pPr>
                      <a:lvl2pPr marL="742950" indent="-28575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2pPr>
                      <a:lvl3pPr marL="1143000" indent="-228600" defTabSz="793750" eaLnBrk="0" hangingPunct="0">
                        <a:spcBef>
                          <a:spcPct val="20000"/>
                        </a:spcBef>
                        <a:defRPr kumimoji="1" sz="10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3pPr>
                      <a:lvl4pPr marL="16002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4pPr>
                      <a:lvl5pPr marL="2057400" indent="-228600" defTabSz="793750" eaLnBrk="0" hangingPunct="0">
                        <a:spcBef>
                          <a:spcPct val="20000"/>
                        </a:spcBef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5pPr>
                      <a:lvl6pPr marL="25146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6pPr>
                      <a:lvl7pPr marL="29718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7pPr>
                      <a:lvl8pPr marL="34290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8pPr>
                      <a:lvl9pPr marL="3886200" indent="-228600" defTabSz="79375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 sz="900">
                          <a:solidFill>
                            <a:schemeClr val="tx1"/>
                          </a:solidFill>
                          <a:latin typeface="굴림"/>
                          <a:ea typeface="굴림"/>
                        </a:defRPr>
                      </a:lvl9pPr>
                    </a:lstStyle>
                    <a:p>
                      <a:pPr marL="0" marR="0" lvl="0" indent="0" algn="l" defTabSz="793750" rtl="0" eaLnBrk="1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FontTx/>
                        <a:buNone/>
                        <a:defRPr/>
                      </a:pPr>
                      <a:endParaRPr kumimoji="1" lang="en-US" altLang="ko-KR" sz="800" b="1" i="0" u="none" strike="noStrike" cap="none" normalizeH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0" marT="36000" marB="36000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467544" y="1685827"/>
            <a:ext cx="5616624" cy="2191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100" dirty="0"/>
              <a:t>문항 제목</a:t>
            </a: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17405449-EC33-4133-B676-3EAC6C9950F2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  <p:sp>
        <p:nvSpPr>
          <p:cNvPr id="38" name="직사각형 37"/>
          <p:cNvSpPr/>
          <p:nvPr/>
        </p:nvSpPr>
        <p:spPr>
          <a:xfrm>
            <a:off x="469852" y="5445224"/>
            <a:ext cx="5614318" cy="7035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ko-KR" altLang="en-US" sz="1100"/>
          </a:p>
        </p:txBody>
      </p:sp>
      <p:sp>
        <p:nvSpPr>
          <p:cNvPr id="18" name="TextBox 17"/>
          <p:cNvSpPr txBox="1"/>
          <p:nvPr/>
        </p:nvSpPr>
        <p:spPr>
          <a:xfrm>
            <a:off x="861108" y="1949743"/>
            <a:ext cx="26574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/>
              <a:t>액션 화면</a:t>
            </a:r>
          </a:p>
        </p:txBody>
      </p:sp>
      <p:sp>
        <p:nvSpPr>
          <p:cNvPr id="19" name="타원 18"/>
          <p:cNvSpPr/>
          <p:nvPr/>
        </p:nvSpPr>
        <p:spPr>
          <a:xfrm>
            <a:off x="611560" y="1990393"/>
            <a:ext cx="286122" cy="2880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/>
          </a:p>
        </p:txBody>
      </p:sp>
      <p:sp>
        <p:nvSpPr>
          <p:cNvPr id="62" name="타원 61"/>
          <p:cNvSpPr/>
          <p:nvPr/>
        </p:nvSpPr>
        <p:spPr>
          <a:xfrm>
            <a:off x="394997" y="5267159"/>
            <a:ext cx="286122" cy="2880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42</Words>
  <Application>Microsoft Office PowerPoint</Application>
  <PresentationFormat>화면 슬라이드 쇼(4:3)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HY헤드라인M</vt:lpstr>
      <vt:lpstr>맑은 고딕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Junkyu Oh</dc:creator>
  <cp:lastModifiedBy>pc</cp:lastModifiedBy>
  <cp:revision>291</cp:revision>
  <dcterms:created xsi:type="dcterms:W3CDTF">2019-01-03T00:58:51Z</dcterms:created>
  <dcterms:modified xsi:type="dcterms:W3CDTF">2022-12-12T07:10:25Z</dcterms:modified>
  <cp:version>1000.0000.01</cp:version>
</cp:coreProperties>
</file>